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075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6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69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0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50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16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71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53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00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67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28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74224-6D82-42F4-9CDD-0B1A3966DDF1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DEEA-55C3-4FAA-88D2-AE9C1D29F5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3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0000000-0008-0000-0000-000027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74" t="15055" r="9228" b="13733"/>
          <a:stretch/>
        </p:blipFill>
        <p:spPr>
          <a:xfrm>
            <a:off x="1451890" y="1821180"/>
            <a:ext cx="3954221" cy="312419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145184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5897880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3686D3E-DCEE-4302-A578-4A17C33811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74" t="15287" r="9228" b="15717"/>
          <a:stretch/>
        </p:blipFill>
        <p:spPr>
          <a:xfrm>
            <a:off x="1451890" y="6680199"/>
            <a:ext cx="3954220" cy="298434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4E3F6AD-0E3A-4BCB-AA0C-3B10959717AD}"/>
              </a:ext>
            </a:extLst>
          </p:cNvPr>
          <p:cNvSpPr txBox="1"/>
          <p:nvPr/>
        </p:nvSpPr>
        <p:spPr>
          <a:xfrm>
            <a:off x="1730661" y="6310329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+  + +  -  +  -   -  +  -  -  - </a:t>
            </a:r>
            <a:endParaRPr lang="en-US" sz="2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275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LEFT GEL – STAIN FREE</a:t>
            </a:r>
          </a:p>
        </p:txBody>
      </p:sp>
    </p:spTree>
    <p:extLst>
      <p:ext uri="{BB962C8B-B14F-4D97-AF65-F5344CB8AC3E}">
        <p14:creationId xmlns:p14="http://schemas.microsoft.com/office/powerpoint/2010/main" val="162540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92525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5371284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370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LEFT GEL – Tyrosine Hydroxylase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000000-0008-0000-0000-00001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436" t="17502" r="11610" b="36764"/>
          <a:stretch/>
        </p:blipFill>
        <p:spPr>
          <a:xfrm>
            <a:off x="883920" y="1368181"/>
            <a:ext cx="5090160" cy="341376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F407CB2-05B0-42F9-B7B4-5DFCDB948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436" t="17502" r="11610" b="36764"/>
          <a:stretch/>
        </p:blipFill>
        <p:spPr>
          <a:xfrm>
            <a:off x="883920" y="6220676"/>
            <a:ext cx="5090160" cy="341376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4E3F6AD-0E3A-4BCB-AA0C-3B10959717AD}"/>
              </a:ext>
            </a:extLst>
          </p:cNvPr>
          <p:cNvSpPr txBox="1"/>
          <p:nvPr/>
        </p:nvSpPr>
        <p:spPr>
          <a:xfrm>
            <a:off x="1328292" y="5868294"/>
            <a:ext cx="3382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+  +  +   -  +   -   -   +   -  -   -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773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88" y="109452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89" y="5669280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292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RIGHT GEL – STAIN FREE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84" t="18998" r="14030" b="8075"/>
          <a:stretch/>
        </p:blipFill>
        <p:spPr>
          <a:xfrm>
            <a:off x="1329968" y="1498384"/>
            <a:ext cx="3929735" cy="309729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2138CE9-6B1D-4FB9-8391-D16ECD8C0D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84" t="18998" r="14030" b="8075"/>
          <a:stretch/>
        </p:blipFill>
        <p:spPr>
          <a:xfrm>
            <a:off x="1329968" y="6442948"/>
            <a:ext cx="3929735" cy="309729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F878F4F-3E8A-4643-BF88-0EAA592BE5AF}"/>
              </a:ext>
            </a:extLst>
          </p:cNvPr>
          <p:cNvSpPr txBox="1"/>
          <p:nvPr/>
        </p:nvSpPr>
        <p:spPr>
          <a:xfrm>
            <a:off x="2187275" y="6114179"/>
            <a:ext cx="2677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+   -   -   +   -   -   -   -   +  -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0991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92525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5142684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3875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RIGHT GEL – Tyrosine Hydroxylase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76" t="19248" r="12234" b="43624"/>
          <a:stretch/>
        </p:blipFill>
        <p:spPr>
          <a:xfrm>
            <a:off x="201329" y="1422262"/>
            <a:ext cx="6455341" cy="353073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F4A6DED-3077-47F8-8922-8616E1970E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76" t="19248" r="12234" b="43624"/>
          <a:stretch/>
        </p:blipFill>
        <p:spPr>
          <a:xfrm>
            <a:off x="201329" y="6158900"/>
            <a:ext cx="6455341" cy="353073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A810AD0-30CE-4549-B0BB-B8903B00019E}"/>
              </a:ext>
            </a:extLst>
          </p:cNvPr>
          <p:cNvSpPr txBox="1"/>
          <p:nvPr/>
        </p:nvSpPr>
        <p:spPr>
          <a:xfrm>
            <a:off x="1451890" y="5535153"/>
            <a:ext cx="4256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+  -   -  +  -   -  -   -  +  -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1745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64089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4894639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322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BOTTOM LEFT GEL – STAIN FREE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000000-0008-0000-0000-000031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31" t="21021" r="35070" b="30869"/>
          <a:stretch/>
        </p:blipFill>
        <p:spPr>
          <a:xfrm>
            <a:off x="729217" y="1010229"/>
            <a:ext cx="4360944" cy="345033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5C5F660-3066-4579-823C-27199E4E81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31" t="21021" r="35070" b="30869"/>
          <a:stretch/>
        </p:blipFill>
        <p:spPr>
          <a:xfrm>
            <a:off x="729217" y="5698044"/>
            <a:ext cx="4360944" cy="345033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7826797-BD6B-4D6E-8531-67AE4EACFC77}"/>
              </a:ext>
            </a:extLst>
          </p:cNvPr>
          <p:cNvSpPr txBox="1"/>
          <p:nvPr/>
        </p:nvSpPr>
        <p:spPr>
          <a:xfrm>
            <a:off x="1315873" y="5390266"/>
            <a:ext cx="3494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+  +   +   -    +    -   -   -    +   +   -   +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0079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92525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5142684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4129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BOTTOM LEFT GEL– Tyrosine Hydroxylase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000000-0008-0000-0000-000028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68" t="25386" r="17675" b="33316"/>
          <a:stretch/>
        </p:blipFill>
        <p:spPr>
          <a:xfrm>
            <a:off x="791984" y="1446938"/>
            <a:ext cx="4838699" cy="28897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72C6090-DC35-4BF9-A47D-14819B27C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68" t="25386" r="17675" b="33316"/>
          <a:stretch/>
        </p:blipFill>
        <p:spPr>
          <a:xfrm>
            <a:off x="791984" y="6091045"/>
            <a:ext cx="4838699" cy="2889703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2F9D0FE-AF73-406A-A6D7-F63AE2ACB2FC}"/>
              </a:ext>
            </a:extLst>
          </p:cNvPr>
          <p:cNvSpPr txBox="1"/>
          <p:nvPr/>
        </p:nvSpPr>
        <p:spPr>
          <a:xfrm>
            <a:off x="1435045" y="5764186"/>
            <a:ext cx="3552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+  +   +    -   +   -    -    -   +   +   -   +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922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64089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4894639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339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BOTTOM RIGHT GEL – STAIN FREE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3" t="21034" r="6299" b="31025"/>
          <a:stretch/>
        </p:blipFill>
        <p:spPr>
          <a:xfrm>
            <a:off x="863600" y="1103234"/>
            <a:ext cx="4406900" cy="342207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47E8594-B107-4C9F-88B9-6D2284F644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3" t="21034" r="6299" b="31025"/>
          <a:stretch/>
        </p:blipFill>
        <p:spPr>
          <a:xfrm>
            <a:off x="863600" y="6056234"/>
            <a:ext cx="4406900" cy="34220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3F309D0-88A8-477D-AE82-F8BE9539F352}"/>
              </a:ext>
            </a:extLst>
          </p:cNvPr>
          <p:cNvSpPr txBox="1"/>
          <p:nvPr/>
        </p:nvSpPr>
        <p:spPr>
          <a:xfrm>
            <a:off x="1404415" y="5724073"/>
            <a:ext cx="1720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+   -   +   +   +   -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1049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AC468E5-B285-4531-8CB3-F41FDE419756}"/>
              </a:ext>
            </a:extLst>
          </p:cNvPr>
          <p:cNvSpPr txBox="1"/>
          <p:nvPr/>
        </p:nvSpPr>
        <p:spPr>
          <a:xfrm>
            <a:off x="1451890" y="92525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Original file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67DD3C-9BCD-473A-AB5D-9FAC342A0362}"/>
              </a:ext>
            </a:extLst>
          </p:cNvPr>
          <p:cNvSpPr txBox="1"/>
          <p:nvPr/>
        </p:nvSpPr>
        <p:spPr>
          <a:xfrm>
            <a:off x="1451890" y="5142684"/>
            <a:ext cx="26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with uncropped gel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4EAE49-65AC-4E28-A11E-9F8A047D2DB6}"/>
              </a:ext>
            </a:extLst>
          </p:cNvPr>
          <p:cNvSpPr txBox="1"/>
          <p:nvPr/>
        </p:nvSpPr>
        <p:spPr>
          <a:xfrm>
            <a:off x="75231" y="271564"/>
            <a:ext cx="4298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BOTTOM RIGHT GEL– Tyrosine Hydroxylase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1825F9C-6370-4762-AC8C-6BAE2548DC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63" t="22143" r="25396" b="35475"/>
          <a:stretch/>
        </p:blipFill>
        <p:spPr>
          <a:xfrm>
            <a:off x="936720" y="1814833"/>
            <a:ext cx="4757163" cy="28674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987672C-6EB5-4F1A-87FB-8D98108EB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63" t="22143" r="25396" b="35475"/>
          <a:stretch/>
        </p:blipFill>
        <p:spPr>
          <a:xfrm>
            <a:off x="936719" y="6113288"/>
            <a:ext cx="4757163" cy="286746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ECB185B-6D18-4AFF-AB85-60C073E32D65}"/>
              </a:ext>
            </a:extLst>
          </p:cNvPr>
          <p:cNvSpPr txBox="1"/>
          <p:nvPr/>
        </p:nvSpPr>
        <p:spPr>
          <a:xfrm>
            <a:off x="1594957" y="5713178"/>
            <a:ext cx="1720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+   -   +   +   +   -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13953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174</Words>
  <Application>Microsoft Office PowerPoint</Application>
  <PresentationFormat>Format A4 (210 x 297 mm)</PresentationFormat>
  <Paragraphs>32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Zekri Yanis</dc:creator>
  <cp:lastModifiedBy>Zekri Yanis</cp:lastModifiedBy>
  <cp:revision>2</cp:revision>
  <dcterms:created xsi:type="dcterms:W3CDTF">2022-08-02T17:32:26Z</dcterms:created>
  <dcterms:modified xsi:type="dcterms:W3CDTF">2022-08-02T17:56:54Z</dcterms:modified>
</cp:coreProperties>
</file>